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8" r:id="rId5"/>
    <p:sldId id="271" r:id="rId6"/>
    <p:sldId id="269" r:id="rId7"/>
    <p:sldId id="270" r:id="rId8"/>
    <p:sldId id="264" r:id="rId9"/>
    <p:sldId id="265" r:id="rId10"/>
    <p:sldId id="266" r:id="rId11"/>
    <p:sldId id="25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wav>
</file>

<file path=ppt/media/media2.wa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022" y="169182"/>
            <a:ext cx="10515600" cy="1325563"/>
          </a:xfrm>
        </p:spPr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 / Core System Development</a:t>
            </a:r>
            <a:endParaRPr lang="en-US" dirty="0"/>
          </a:p>
        </p:txBody>
      </p:sp>
      <p:pic>
        <p:nvPicPr>
          <p:cNvPr id="6" name="DesignPrototype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3542" y="1409247"/>
            <a:ext cx="7735887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 Proof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</a:t>
            </a:r>
            <a:r>
              <a:rPr lang="en-US" sz="2000" smtClean="0"/>
              <a:t>spell types &amp; spell </a:t>
            </a:r>
            <a:r>
              <a:rPr lang="en-US" sz="2000" dirty="0" smtClean="0"/>
              <a:t>switching</a:t>
            </a:r>
          </a:p>
          <a:p>
            <a:r>
              <a:rPr lang="en-US" sz="2000" dirty="0" smtClean="0"/>
              <a:t>Multiple bullet movement patterns</a:t>
            </a:r>
          </a:p>
          <a:p>
            <a:r>
              <a:rPr lang="en-US" sz="2000" dirty="0" smtClean="0"/>
              <a:t>Basic </a:t>
            </a:r>
            <a:r>
              <a:rPr lang="en-US" sz="2000" dirty="0"/>
              <a:t>e</a:t>
            </a:r>
            <a:r>
              <a:rPr lang="en-US" sz="2000" dirty="0" smtClean="0"/>
              <a:t>nemy shooting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Goals met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types &amp; spell switching</a:t>
            </a:r>
          </a:p>
          <a:p>
            <a:r>
              <a:rPr lang="en-US" sz="2000" dirty="0" smtClean="0"/>
              <a:t>Basic enemy shooting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r>
              <a:rPr lang="en-US" sz="2000" dirty="0" smtClean="0"/>
              <a:t>Limited quantity of Art assets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</a:t>
            </a:r>
            <a:r>
              <a:rPr lang="en-US" dirty="0" err="1" smtClean="0"/>
              <a:t>MagiDev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Scripts, Mechanics &amp;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Random Generation of Rooms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New Player Spells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Ice Spear Spell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Seeking Arrow Spell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New Firing Patterns &amp; Mechanics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Ring Shot Pattern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Spread Shot Pattern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Burst Mechanic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Boss Script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Handles Boss Attack Patterns &amp; Animations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5. Added </a:t>
            </a:r>
            <a:r>
              <a:rPr lang="en-US" dirty="0"/>
              <a:t>Main Menu</a:t>
            </a:r>
          </a:p>
          <a:p>
            <a:pPr marL="0" indent="0">
              <a:buNone/>
            </a:pPr>
            <a:r>
              <a:rPr lang="en-US" dirty="0" smtClean="0"/>
              <a:t>6. Added </a:t>
            </a:r>
            <a:r>
              <a:rPr lang="en-US" dirty="0"/>
              <a:t>Tutorial</a:t>
            </a:r>
          </a:p>
          <a:p>
            <a:pPr marL="0" indent="0">
              <a:buNone/>
            </a:pPr>
            <a:r>
              <a:rPr lang="en-US" dirty="0" smtClean="0"/>
              <a:t>7. Added </a:t>
            </a:r>
            <a:r>
              <a:rPr lang="en-US" dirty="0"/>
              <a:t>Death Menu</a:t>
            </a:r>
          </a:p>
          <a:p>
            <a:pPr marL="0" indent="0">
              <a:buNone/>
            </a:pPr>
            <a:r>
              <a:rPr lang="en-US" dirty="0" smtClean="0"/>
              <a:t>8. Fixes </a:t>
            </a:r>
            <a:r>
              <a:rPr lang="en-US" dirty="0"/>
              <a:t>to Existing Features</a:t>
            </a:r>
          </a:p>
          <a:p>
            <a:pPr marL="457200" lvl="1" indent="0">
              <a:buNone/>
            </a:pPr>
            <a:r>
              <a:rPr lang="en-US" dirty="0" smtClean="0"/>
              <a:t>1. Fixed </a:t>
            </a:r>
            <a:r>
              <a:rPr lang="en-US" dirty="0"/>
              <a:t>Exploding Bullet</a:t>
            </a:r>
          </a:p>
          <a:p>
            <a:pPr marL="457200" lvl="1" indent="0">
              <a:buNone/>
            </a:pPr>
            <a:r>
              <a:rPr lang="en-US" dirty="0" smtClean="0"/>
              <a:t>2. Improved </a:t>
            </a:r>
            <a:r>
              <a:rPr lang="en-US" dirty="0"/>
              <a:t>Spell </a:t>
            </a:r>
            <a:r>
              <a:rPr lang="en-US" dirty="0" smtClean="0"/>
              <a:t>Switching</a:t>
            </a:r>
          </a:p>
          <a:p>
            <a:pPr marL="0" indent="0">
              <a:buNone/>
            </a:pPr>
            <a:r>
              <a:rPr lang="en-US" dirty="0" smtClean="0"/>
              <a:t>9. Added Music Manager</a:t>
            </a:r>
          </a:p>
          <a:p>
            <a:pPr marL="0" indent="0">
              <a:buNone/>
            </a:pPr>
            <a:r>
              <a:rPr lang="en-US" dirty="0" smtClean="0"/>
              <a:t>10. Implemented Sound Effects</a:t>
            </a:r>
          </a:p>
          <a:p>
            <a:pPr marL="0" indent="0">
              <a:buNone/>
            </a:pPr>
            <a:r>
              <a:rPr lang="en-US" dirty="0" smtClean="0"/>
              <a:t>11. Added Animation Handlers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Audio Assets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Sound Effects For Player Spells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Magic Missile Sound Effect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Bubble Trap Sound Effect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Exploding Bullet Sound Effects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 smtClean="0"/>
              <a:t>Exploding Bullet Launch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 smtClean="0"/>
              <a:t>Exploding Bullet Impact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Ice Spear Sound Effect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Seeking Arrow Sound Effect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Added Enemy Sound Effects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Enemy Hurt Sound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Enemy Hurt Sound Low Pitch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Skeleton Death Sound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7010400" y="1825625"/>
            <a:ext cx="5181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24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Sound Effect Showcase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77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Art Assets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</a:t>
            </a:r>
            <a:r>
              <a:rPr lang="en-US" dirty="0"/>
              <a:t>Giant </a:t>
            </a:r>
            <a:r>
              <a:rPr lang="en-US" dirty="0" smtClean="0"/>
              <a:t>Skeleton Animations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Big Blast Animation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Bone Throw Animation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Stomp Animation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Enemy Animations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Golem Walk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Necromancer Attack &amp; Walk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Skeleton </a:t>
            </a:r>
            <a:r>
              <a:rPr lang="en-US" dirty="0" smtClean="0"/>
              <a:t>Walk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Zombie Walk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Seeking Spell </a:t>
            </a:r>
            <a:r>
              <a:rPr lang="en-US" dirty="0" smtClean="0"/>
              <a:t>Animation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Wand Man Walk Animations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Added Tile Textures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Wooden Library Floor Tike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Crate Tile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Skull Tile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Gravestone </a:t>
            </a:r>
            <a:r>
              <a:rPr lang="en-US" dirty="0" smtClean="0"/>
              <a:t>Tile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Seeking </a:t>
            </a:r>
            <a:r>
              <a:rPr lang="en-US" dirty="0"/>
              <a:t>Arrow </a:t>
            </a:r>
            <a:r>
              <a:rPr lang="en-US" dirty="0" smtClean="0"/>
              <a:t>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Spell Scroll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Big Burger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Bone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Pile Of Bones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Added Target Texture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983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Showcase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29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4614</TotalTime>
  <Words>412</Words>
  <Application>Microsoft Office PowerPoint</Application>
  <PresentationFormat>Widescreen</PresentationFormat>
  <Paragraphs>102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Wand Man</vt:lpstr>
      <vt:lpstr>Team MagiDev</vt:lpstr>
      <vt:lpstr>New Scripts, Mechanics &amp; Features</vt:lpstr>
      <vt:lpstr>New Audio Assets</vt:lpstr>
      <vt:lpstr>Sound Effect Showcase</vt:lpstr>
      <vt:lpstr>New Art Assets</vt:lpstr>
      <vt:lpstr>Art Showcase</vt:lpstr>
      <vt:lpstr>Area 1 “The Underground Cemetery.”</vt:lpstr>
      <vt:lpstr>Area 2  “The Living Library”</vt:lpstr>
      <vt:lpstr>Area 3 “The Volcanic Wasteland”</vt:lpstr>
      <vt:lpstr>Design Prototype / Core System Development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digipen</cp:lastModifiedBy>
  <cp:revision>47</cp:revision>
  <dcterms:created xsi:type="dcterms:W3CDTF">2017-02-23T18:33:56Z</dcterms:created>
  <dcterms:modified xsi:type="dcterms:W3CDTF">2017-04-06T19:35:09Z</dcterms:modified>
</cp:coreProperties>
</file>

<file path=docProps/thumbnail.jpeg>
</file>